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973888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27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49E38-4C26-443A-9CE0-F8E357A2247B}" type="datetimeFigureOut">
              <a:rPr lang="en-US" smtClean="0"/>
              <a:t>02/07/2019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CFFCC-FEEF-4F0A-ADFC-E02517A70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624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49E38-4C26-443A-9CE0-F8E357A2247B}" type="datetimeFigureOut">
              <a:rPr lang="en-US" smtClean="0"/>
              <a:t>02/07/2019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CFFCC-FEEF-4F0A-ADFC-E02517A70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469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49E38-4C26-443A-9CE0-F8E357A2247B}" type="datetimeFigureOut">
              <a:rPr lang="en-US" smtClean="0"/>
              <a:t>02/07/2019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CFFCC-FEEF-4F0A-ADFC-E02517A70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497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49E38-4C26-443A-9CE0-F8E357A2247B}" type="datetimeFigureOut">
              <a:rPr lang="en-US" smtClean="0"/>
              <a:t>02/07/2019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CFFCC-FEEF-4F0A-ADFC-E02517A70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775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49E38-4C26-443A-9CE0-F8E357A2247B}" type="datetimeFigureOut">
              <a:rPr lang="en-US" smtClean="0"/>
              <a:t>02/07/2019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CFFCC-FEEF-4F0A-ADFC-E02517A70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6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49E38-4C26-443A-9CE0-F8E357A2247B}" type="datetimeFigureOut">
              <a:rPr lang="en-US" smtClean="0"/>
              <a:t>02/07/2019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CFFCC-FEEF-4F0A-ADFC-E02517A70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687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49E38-4C26-443A-9CE0-F8E357A2247B}" type="datetimeFigureOut">
              <a:rPr lang="en-US" smtClean="0"/>
              <a:t>02/07/2019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CFFCC-FEEF-4F0A-ADFC-E02517A70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919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49E38-4C26-443A-9CE0-F8E357A2247B}" type="datetimeFigureOut">
              <a:rPr lang="en-US" smtClean="0"/>
              <a:t>02/07/2019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CFFCC-FEEF-4F0A-ADFC-E02517A70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05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49E38-4C26-443A-9CE0-F8E357A2247B}" type="datetimeFigureOut">
              <a:rPr lang="en-US" smtClean="0"/>
              <a:t>02/07/2019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CFFCC-FEEF-4F0A-ADFC-E02517A70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088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49E38-4C26-443A-9CE0-F8E357A2247B}" type="datetimeFigureOut">
              <a:rPr lang="en-US" smtClean="0"/>
              <a:t>02/07/2019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CFFCC-FEEF-4F0A-ADFC-E02517A70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89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49E38-4C26-443A-9CE0-F8E357A2247B}" type="datetimeFigureOut">
              <a:rPr lang="en-US" smtClean="0"/>
              <a:t>02/07/2019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CFFCC-FEEF-4F0A-ADFC-E02517A70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358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49E38-4C26-443A-9CE0-F8E357A2247B}" type="datetimeFigureOut">
              <a:rPr lang="en-US" smtClean="0"/>
              <a:t>02/07/2019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CFFCC-FEEF-4F0A-ADFC-E02517A70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551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0835406"/>
              </p:ext>
            </p:extLst>
          </p:nvPr>
        </p:nvGraphicFramePr>
        <p:xfrm>
          <a:off x="0" y="0"/>
          <a:ext cx="12191999" cy="69022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r:id="rId3" imgW="9601335" imgH="7343730" progId="Visio.Drawing.15">
                  <p:embed/>
                </p:oleObj>
              </mc:Choice>
              <mc:Fallback>
                <p:oleObj r:id="rId3" imgW="9601335" imgH="7343730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191999" cy="69022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107649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Visio.Drawing.15</vt:lpstr>
      <vt:lpstr>PowerPoint Presentation</vt:lpstr>
    </vt:vector>
  </TitlesOfParts>
  <Company>Ameren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Anoth, Bash</dc:creator>
  <cp:lastModifiedBy>Anoth, Bash</cp:lastModifiedBy>
  <cp:revision>9</cp:revision>
  <cp:lastPrinted>2019-01-25T20:37:55Z</cp:lastPrinted>
  <dcterms:created xsi:type="dcterms:W3CDTF">2019-01-22T19:35:30Z</dcterms:created>
  <dcterms:modified xsi:type="dcterms:W3CDTF">2019-02-07T21:28:53Z</dcterms:modified>
</cp:coreProperties>
</file>